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6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75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5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25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06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33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77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05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42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94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14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A684-6D0F-4195-B40F-F51BA897935C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85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ducandatosanbenedetto.gov.it/convitto-e-semiconvitt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B3BA23-952E-42FC-BB55-BB650AB0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Liceo delle Scienze Umane</a:t>
            </a:r>
            <a:br>
              <a:rPr lang="it-IT" b="1" dirty="0"/>
            </a:br>
            <a:endParaRPr lang="it-IT" dirty="0"/>
          </a:p>
        </p:txBody>
      </p:sp>
      <p:pic>
        <p:nvPicPr>
          <p:cNvPr id="4" name="Google Shape;254;p1">
            <a:extLst>
              <a:ext uri="{FF2B5EF4-FFF2-40B4-BE49-F238E27FC236}">
                <a16:creationId xmlns:a16="http://schemas.microsoft.com/office/drawing/2014/main" id="{FCE250F2-AD6F-44B8-84F8-687973CBF1EE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tretch/>
        </p:blipFill>
        <p:spPr>
          <a:xfrm>
            <a:off x="3933180" y="2016125"/>
            <a:ext cx="4639965" cy="3449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261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80859D-A68B-44BE-99B1-AD7017F9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L’identità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167A19-A4C5-4C7B-8271-80FF00726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it-IT" sz="4500" dirty="0"/>
              <a:t>il nuovo percorso liceale che deriva dal precedente istituto magistrale</a:t>
            </a:r>
          </a:p>
          <a:p>
            <a:pPr algn="just"/>
            <a:r>
              <a:rPr lang="it-IT" sz="4500" dirty="0"/>
              <a:t> Il naturale sbocco nel nuovo Liceo è pertanto sostenuto da una tradizione bi centenaria (nel 2011 abbiamo raggiunto questa importante meta) e da una ricerca didattica consolidata nel tempo, sempre attenta alle innovazioni e ai cambiamenti della realtà contemporanea, che i docenti dell’istituto sentono come esigenza prioritaria nella formazione degli studenti per prepararli al futuro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590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C13743-CB38-44F5-B1D4-90F2136D8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I contenuti di studio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545067-8646-4C10-9216-04D4EA32A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Il Liceo delle scienze umane si caratterizza per lo </a:t>
            </a:r>
            <a:r>
              <a:rPr lang="it-IT" b="1" dirty="0"/>
              <a:t>studio della pedagogia</a:t>
            </a:r>
            <a:r>
              <a:rPr lang="it-IT" dirty="0"/>
              <a:t>, della </a:t>
            </a:r>
            <a:r>
              <a:rPr lang="it-IT" b="1" dirty="0"/>
              <a:t>psicologia</a:t>
            </a:r>
            <a:r>
              <a:rPr lang="it-IT" dirty="0"/>
              <a:t>, della </a:t>
            </a:r>
            <a:r>
              <a:rPr lang="it-IT" b="1" dirty="0"/>
              <a:t>antropologia</a:t>
            </a:r>
            <a:r>
              <a:rPr lang="it-IT" dirty="0"/>
              <a:t>, della </a:t>
            </a:r>
            <a:r>
              <a:rPr lang="it-IT" b="1" dirty="0"/>
              <a:t>sociologia</a:t>
            </a:r>
            <a:r>
              <a:rPr lang="it-IT" dirty="0"/>
              <a:t>, discipline che concorrono alla formazione della persona e dell’individuo come soggetto di reciprocità e di relazioni.</a:t>
            </a:r>
          </a:p>
        </p:txBody>
      </p:sp>
    </p:spTree>
    <p:extLst>
      <p:ext uri="{BB962C8B-B14F-4D97-AF65-F5344CB8AC3E}">
        <p14:creationId xmlns:p14="http://schemas.microsoft.com/office/powerpoint/2010/main" val="306891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2DCB87-A6B1-42C1-A8E3-2F5523DE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Le opportunità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8C2443-7F42-492D-B12C-F6D80A669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 percorso di studi garantisce allo studente la possibilità di acquisire gli strumenti e le metodologie relazionali e comunicative utili ad inserirsi nel mondo del lavoro e nella società in maniera consapevole e critica grazie anche alla </a:t>
            </a:r>
            <a:r>
              <a:rPr lang="it-IT" b="1" dirty="0"/>
              <a:t>solida preparazione linguistica</a:t>
            </a:r>
            <a:r>
              <a:rPr lang="it-IT" dirty="0"/>
              <a:t> data dall’apprendimento della lingua italiana, del latino e dell’inglese.</a:t>
            </a:r>
          </a:p>
          <a:p>
            <a:pPr algn="just"/>
            <a:r>
              <a:rPr lang="it-IT" dirty="0"/>
              <a:t> L’Istituto, oltre alla frequenza delle lezioni, permette, per chi lo desidera, di usufruire di molti servizi compreso il </a:t>
            </a:r>
            <a:r>
              <a:rPr lang="it-IT" dirty="0">
                <a:hlinkClick r:id="rId2"/>
              </a:rPr>
              <a:t>semiconvitto e convitto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793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ACBDD-19ED-4080-8F79-E70219D22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Quadro orario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65E8CFD-BA3C-43EB-8DD0-2F7C7C4B4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47" y="1300879"/>
            <a:ext cx="8830101" cy="4813318"/>
          </a:xfrm>
        </p:spPr>
      </p:pic>
    </p:spTree>
    <p:extLst>
      <p:ext uri="{BB962C8B-B14F-4D97-AF65-F5344CB8AC3E}">
        <p14:creationId xmlns:p14="http://schemas.microsoft.com/office/powerpoint/2010/main" val="3324898212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</TotalTime>
  <Words>200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Raccolta</vt:lpstr>
      <vt:lpstr>Liceo delle Scienze Umane </vt:lpstr>
      <vt:lpstr>L’identità </vt:lpstr>
      <vt:lpstr>I contenuti di studio </vt:lpstr>
      <vt:lpstr>Le opportunità </vt:lpstr>
      <vt:lpstr>Quadro orario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</dc:creator>
  <cp:lastModifiedBy>federica</cp:lastModifiedBy>
  <cp:revision>5</cp:revision>
  <dcterms:created xsi:type="dcterms:W3CDTF">2022-10-16T16:59:10Z</dcterms:created>
  <dcterms:modified xsi:type="dcterms:W3CDTF">2022-10-16T17:51:39Z</dcterms:modified>
</cp:coreProperties>
</file>